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Anton" pitchFamily="2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90" y="3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guel Luz" userId="cc58a6b471ad597e" providerId="LiveId" clId="{8310D7B5-7F73-4E41-9037-52127A3625AC}"/>
    <pc:docChg chg="modSld">
      <pc:chgData name="Miguel Luz" userId="cc58a6b471ad597e" providerId="LiveId" clId="{8310D7B5-7F73-4E41-9037-52127A3625AC}" dt="2026-06-10T19:52:20.903" v="1" actId="14100"/>
      <pc:docMkLst>
        <pc:docMk/>
      </pc:docMkLst>
      <pc:sldChg chg="modSp mod">
        <pc:chgData name="Miguel Luz" userId="cc58a6b471ad597e" providerId="LiveId" clId="{8310D7B5-7F73-4E41-9037-52127A3625AC}" dt="2026-06-10T19:52:20.903" v="1" actId="14100"/>
        <pc:sldMkLst>
          <pc:docMk/>
          <pc:sldMk cId="0" sldId="259"/>
        </pc:sldMkLst>
        <pc:spChg chg="mod">
          <ac:chgData name="Miguel Luz" userId="cc58a6b471ad597e" providerId="LiveId" clId="{8310D7B5-7F73-4E41-9037-52127A3625AC}" dt="2026-06-10T19:52:20.903" v="1" actId="14100"/>
          <ac:spMkLst>
            <pc:docMk/>
            <pc:sldMk cId="0" sldId="259"/>
            <ac:spMk id="2" creationId="{00000000-0000-0000-0000-000000000000}"/>
          </ac:spMkLst>
        </pc:spChg>
      </pc:sldChg>
      <pc:sldChg chg="modSp mod">
        <pc:chgData name="Miguel Luz" userId="cc58a6b471ad597e" providerId="LiveId" clId="{8310D7B5-7F73-4E41-9037-52127A3625AC}" dt="2026-06-10T19:50:30.748" v="0" actId="14100"/>
        <pc:sldMkLst>
          <pc:docMk/>
          <pc:sldMk cId="0" sldId="260"/>
        </pc:sldMkLst>
        <pc:spChg chg="mod">
          <ac:chgData name="Miguel Luz" userId="cc58a6b471ad597e" providerId="LiveId" clId="{8310D7B5-7F73-4E41-9037-52127A3625AC}" dt="2026-06-10T19:50:30.748" v="0" actId="14100"/>
          <ac:spMkLst>
            <pc:docMk/>
            <pc:sldMk cId="0" sldId="260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10.06.2026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2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3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4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6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7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1.7.2013</a:t>
            </a:r>
          </a:p>
          <a:p>
            <a:endParaRPr lang="en-US"/>
          </a:p>
          <a:p>
            <a:r>
              <a:rPr lang="en-US"/>
              <a:t>8</a:t>
            </a:r>
          </a:p>
          <a:p>
            <a:endParaRPr lang="en-US"/>
          </a:p>
          <a:p>
            <a:r>
              <a:rPr lang="en-US"/>
              <a:t>‹#›</a:t>
            </a:r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8460">
            <a:off x="5241179" y="8146476"/>
            <a:ext cx="7805642" cy="47625"/>
            <a:chOff x="0" y="0"/>
            <a:chExt cx="10407523" cy="635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407523" cy="63500"/>
            </a:xfrm>
            <a:custGeom>
              <a:avLst/>
              <a:gdLst/>
              <a:ahLst/>
              <a:cxnLst/>
              <a:rect l="l" t="t" r="r" b="b"/>
              <a:pathLst>
                <a:path w="10407523" h="63500">
                  <a:moveTo>
                    <a:pt x="31750" y="0"/>
                  </a:moveTo>
                  <a:lnTo>
                    <a:pt x="10375773" y="0"/>
                  </a:lnTo>
                  <a:cubicBezTo>
                    <a:pt x="10393299" y="0"/>
                    <a:pt x="10407523" y="14224"/>
                    <a:pt x="10407523" y="31750"/>
                  </a:cubicBezTo>
                  <a:cubicBezTo>
                    <a:pt x="10407523" y="49276"/>
                    <a:pt x="10393299" y="63500"/>
                    <a:pt x="10375773" y="63500"/>
                  </a:cubicBezTo>
                  <a:lnTo>
                    <a:pt x="31750" y="63500"/>
                  </a:lnTo>
                  <a:cubicBezTo>
                    <a:pt x="14224" y="63500"/>
                    <a:pt x="0" y="49276"/>
                    <a:pt x="0" y="31750"/>
                  </a:cubicBezTo>
                  <a:cubicBezTo>
                    <a:pt x="0" y="14224"/>
                    <a:pt x="14224" y="0"/>
                    <a:pt x="31750" y="0"/>
                  </a:cubicBezTo>
                  <a:close/>
                </a:path>
              </a:pathLst>
            </a:custGeom>
            <a:solidFill>
              <a:srgbClr val="002345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" name="Freeform 4"/>
          <p:cNvSpPr/>
          <p:nvPr/>
        </p:nvSpPr>
        <p:spPr>
          <a:xfrm>
            <a:off x="6083770" y="-2166504"/>
            <a:ext cx="5700706" cy="7125883"/>
          </a:xfrm>
          <a:custGeom>
            <a:avLst/>
            <a:gdLst/>
            <a:ahLst/>
            <a:cxnLst/>
            <a:rect l="l" t="t" r="r" b="b"/>
            <a:pathLst>
              <a:path w="5700706" h="7125883">
                <a:moveTo>
                  <a:pt x="0" y="0"/>
                </a:moveTo>
                <a:lnTo>
                  <a:pt x="5700706" y="0"/>
                </a:lnTo>
                <a:lnTo>
                  <a:pt x="5700706" y="7125882"/>
                </a:lnTo>
                <a:lnTo>
                  <a:pt x="0" y="712588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TextBox 5"/>
          <p:cNvSpPr txBox="1"/>
          <p:nvPr/>
        </p:nvSpPr>
        <p:spPr>
          <a:xfrm>
            <a:off x="3932982" y="8399420"/>
            <a:ext cx="10422036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000">
                <a:solidFill>
                  <a:srgbClr val="002345"/>
                </a:solidFill>
                <a:latin typeface="Anton"/>
                <a:ea typeface="Anton"/>
                <a:cs typeface="Anton"/>
                <a:sym typeface="Anton"/>
              </a:rPr>
              <a:t>Autores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366382" y="4580061"/>
            <a:ext cx="7555236" cy="865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28"/>
              </a:lnSpc>
            </a:pPr>
            <a:r>
              <a:rPr lang="en-US" sz="6137" spc="-159">
                <a:solidFill>
                  <a:srgbClr val="002345"/>
                </a:solidFill>
                <a:latin typeface="Anton"/>
                <a:ea typeface="Anton"/>
                <a:cs typeface="Anton"/>
                <a:sym typeface="Anton"/>
              </a:rPr>
              <a:t>TÍTULO</a:t>
            </a:r>
          </a:p>
        </p:txBody>
      </p:sp>
      <p:sp>
        <p:nvSpPr>
          <p:cNvPr id="7" name="Freeform 7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Freeform 8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3604379" cy="92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INTRODUÇÃO 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2606873" cy="92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OBJETIVO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12077700" cy="9239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 dirty="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RELATO DE CASO / REVISÃO DE LITERATURA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3314700" cy="9239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 dirty="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DISCUSSÃO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9169"/>
            <a:ext cx="9593037" cy="92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en-US" sz="6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CONCLUSÃO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6581" y="1229458"/>
            <a:ext cx="10782490" cy="773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8"/>
              </a:lnSpc>
            </a:pPr>
            <a:r>
              <a:rPr lang="en-US" sz="6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REFERÊNCIAS BIBLIOGRÁFICAS </a:t>
            </a:r>
          </a:p>
        </p:txBody>
      </p:sp>
      <p:sp>
        <p:nvSpPr>
          <p:cNvPr id="3" name="Freeform 3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347486" y="4875867"/>
            <a:ext cx="9593037" cy="947738"/>
          </a:xfrm>
          <a:custGeom>
            <a:avLst/>
            <a:gdLst/>
            <a:ahLst/>
            <a:cxnLst/>
            <a:rect l="l" t="t" r="r" b="b"/>
            <a:pathLst>
              <a:path w="9593037" h="947738">
                <a:moveTo>
                  <a:pt x="0" y="0"/>
                </a:moveTo>
                <a:lnTo>
                  <a:pt x="9593037" y="0"/>
                </a:lnTo>
                <a:lnTo>
                  <a:pt x="9593037" y="947737"/>
                </a:lnTo>
                <a:lnTo>
                  <a:pt x="0" y="94773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7673514" y="7521845"/>
            <a:ext cx="2940963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3000">
                <a:solidFill>
                  <a:srgbClr val="002060"/>
                </a:solidFill>
                <a:latin typeface="Anton"/>
                <a:ea typeface="Anton"/>
                <a:cs typeface="Anton"/>
                <a:sym typeface="Anton"/>
              </a:rPr>
              <a:t>E-mail institucional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6632943" y="1161459"/>
            <a:ext cx="5022104" cy="3143841"/>
            <a:chOff x="0" y="0"/>
            <a:chExt cx="6696138" cy="419178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696075" cy="4191762"/>
            </a:xfrm>
            <a:custGeom>
              <a:avLst/>
              <a:gdLst/>
              <a:ahLst/>
              <a:cxnLst/>
              <a:rect l="l" t="t" r="r" b="b"/>
              <a:pathLst>
                <a:path w="6696075" h="4191762">
                  <a:moveTo>
                    <a:pt x="0" y="0"/>
                  </a:moveTo>
                  <a:lnTo>
                    <a:pt x="6696075" y="0"/>
                  </a:lnTo>
                  <a:lnTo>
                    <a:pt x="6696075" y="4191762"/>
                  </a:lnTo>
                  <a:lnTo>
                    <a:pt x="0" y="41917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" name="Freeform 6"/>
          <p:cNvSpPr/>
          <p:nvPr/>
        </p:nvSpPr>
        <p:spPr>
          <a:xfrm>
            <a:off x="-3311099" y="5934653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7" y="0"/>
                </a:lnTo>
                <a:lnTo>
                  <a:pt x="8094547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" name="Freeform 7"/>
          <p:cNvSpPr/>
          <p:nvPr/>
        </p:nvSpPr>
        <p:spPr>
          <a:xfrm>
            <a:off x="14027151" y="-3322505"/>
            <a:ext cx="8094547" cy="8094547"/>
          </a:xfrm>
          <a:custGeom>
            <a:avLst/>
            <a:gdLst/>
            <a:ahLst/>
            <a:cxnLst/>
            <a:rect l="l" t="t" r="r" b="b"/>
            <a:pathLst>
              <a:path w="8094547" h="8094547">
                <a:moveTo>
                  <a:pt x="0" y="0"/>
                </a:moveTo>
                <a:lnTo>
                  <a:pt x="8094548" y="0"/>
                </a:lnTo>
                <a:lnTo>
                  <a:pt x="8094548" y="8094547"/>
                </a:lnTo>
                <a:lnTo>
                  <a:pt x="0" y="809454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9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Personalizar</PresentationFormat>
  <Paragraphs>86</Paragraphs>
  <Slides>8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Anton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oral (RELATO DE CASO).pptx</dc:title>
  <cp:lastModifiedBy>Miguel Luz</cp:lastModifiedBy>
  <cp:revision>1</cp:revision>
  <dcterms:created xsi:type="dcterms:W3CDTF">2006-08-16T00:00:00Z</dcterms:created>
  <dcterms:modified xsi:type="dcterms:W3CDTF">2026-06-10T19:52:24Z</dcterms:modified>
  <dc:identifier>DAHMIA1RkZY</dc:identifier>
</cp:coreProperties>
</file>